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FE3E9-0CA2-447B-A88B-BE3DCDA7DEE2}" type="datetimeFigureOut">
              <a:rPr lang="el-GR" smtClean="0"/>
              <a:t>23/9/2021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CFB2E-9CCB-4E48-8F80-4C9D1024AA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306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D04CD-2F09-416C-ADBD-ABC59F8F0502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10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3EB-DE2F-4806-A4F3-8BD4E917AF14}" type="datetimeFigureOut">
              <a:rPr lang="el-GR" smtClean="0"/>
              <a:t>23/9/2021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D8468-9550-47C0-B27C-04346BDCBED0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3EB-DE2F-4806-A4F3-8BD4E917AF14}" type="datetimeFigureOut">
              <a:rPr lang="el-GR" smtClean="0"/>
              <a:t>23/9/2021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8468-9550-47C0-B27C-04346BDCBE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3EB-DE2F-4806-A4F3-8BD4E917AF14}" type="datetimeFigureOut">
              <a:rPr lang="el-GR" smtClean="0"/>
              <a:t>23/9/2021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8468-9550-47C0-B27C-04346BDCBE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3EB-DE2F-4806-A4F3-8BD4E917AF14}" type="datetimeFigureOut">
              <a:rPr lang="el-GR" smtClean="0"/>
              <a:t>23/9/2021</a:t>
            </a:fld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D8468-9550-47C0-B27C-04346BDCBED0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3EB-DE2F-4806-A4F3-8BD4E917AF14}" type="datetimeFigureOut">
              <a:rPr lang="el-GR" smtClean="0"/>
              <a:t>23/9/2021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D8468-9550-47C0-B27C-04346BDCBED0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3EB-DE2F-4806-A4F3-8BD4E917AF14}" type="datetimeFigureOut">
              <a:rPr lang="el-GR" smtClean="0"/>
              <a:t>23/9/2021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D8468-9550-47C0-B27C-04346BDCBED0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3EB-DE2F-4806-A4F3-8BD4E917AF14}" type="datetimeFigureOut">
              <a:rPr lang="el-GR" smtClean="0"/>
              <a:t>23/9/2021</a:t>
            </a:fld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D8468-9550-47C0-B27C-04346BDCBED0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3EB-DE2F-4806-A4F3-8BD4E917AF14}" type="datetimeFigureOut">
              <a:rPr lang="el-GR" smtClean="0"/>
              <a:t>23/9/2021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D8468-9550-47C0-B27C-04346BDCBED0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3EB-DE2F-4806-A4F3-8BD4E917AF14}" type="datetimeFigureOut">
              <a:rPr lang="el-GR" smtClean="0"/>
              <a:t>23/9/2021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D8468-9550-47C0-B27C-04346BDCBED0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3EB-DE2F-4806-A4F3-8BD4E917AF14}" type="datetimeFigureOut">
              <a:rPr lang="el-GR" smtClean="0"/>
              <a:t>23/9/2021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D8468-9550-47C0-B27C-04346BDCBED0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3EB-DE2F-4806-A4F3-8BD4E917AF14}" type="datetimeFigureOut">
              <a:rPr lang="el-GR" smtClean="0"/>
              <a:t>23/9/2021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D8468-9550-47C0-B27C-04346BDCBED0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064E3EB-DE2F-4806-A4F3-8BD4E917AF14}" type="datetimeFigureOut">
              <a:rPr lang="el-GR" smtClean="0"/>
              <a:t>23/9/2021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5D8468-9550-47C0-B27C-04346BDCBED0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9" y="237400"/>
            <a:ext cx="8208912" cy="46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678676" y="2204864"/>
            <a:ext cx="3465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Παγκόσμια </a:t>
            </a:r>
          </a:p>
          <a:p>
            <a:pPr algn="ctr"/>
            <a:r>
              <a:rPr lang="el-G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κληρονομιά</a:t>
            </a:r>
            <a:endParaRPr lang="el-G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9" y="1484784"/>
            <a:ext cx="5760640" cy="411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1"/>
            <a:ext cx="21621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23528" y="587727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Το όνομα της ομάδας 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μας:</a:t>
            </a:r>
            <a:endParaRPr lang="el-G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Το όνομα του μνημείου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34617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720552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Έτος εγγραφής </a:t>
            </a:r>
            <a:r>
              <a:rPr lang="el-GR" sz="3600" dirty="0"/>
              <a:t>στον κατάλογο Μνημείων Παγκόσμιας Πολιτιστικής Κληρονομιάς</a:t>
            </a:r>
          </a:p>
        </p:txBody>
      </p:sp>
    </p:spTree>
    <p:extLst>
      <p:ext uri="{BB962C8B-B14F-4D97-AF65-F5344CB8AC3E}">
        <p14:creationId xmlns:p14="http://schemas.microsoft.com/office/powerpoint/2010/main" val="238289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Πού </a:t>
            </a:r>
            <a:r>
              <a:rPr lang="el-GR" sz="3600" dirty="0"/>
              <a:t>βρίσκεται</a:t>
            </a:r>
          </a:p>
        </p:txBody>
      </p:sp>
    </p:spTree>
    <p:extLst>
      <p:ext uri="{BB962C8B-B14F-4D97-AF65-F5344CB8AC3E}">
        <p14:creationId xmlns:p14="http://schemas.microsoft.com/office/powerpoint/2010/main" val="238289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Το όνομα του μνημείου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38289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Είδος μνημείου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38289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Ιστορία/πληροφορίες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6914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7653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Κριτήρια με βάση τα οποία εγγράφηκε στον κατάλογο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69149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1B639C-AC36-44E7-BA38-94A4CB0533A0}:26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τοιχειώδες">
  <a:themeElements>
    <a:clrScheme name="Στοιχειώδες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Στοιχειώδες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Στοιχειώδες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</TotalTime>
  <Words>38</Words>
  <Application>Microsoft Office PowerPoint</Application>
  <PresentationFormat>Προβολή στην οθόνη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Στοιχειώδες</vt:lpstr>
      <vt:lpstr>Παρουσίαση του PowerPoint</vt:lpstr>
      <vt:lpstr>Το όνομα του μνημείου</vt:lpstr>
      <vt:lpstr>Έτος εγγραφής στον κατάλογο Μνημείων Παγκόσμιας Πολιτιστικής Κληρονομιάς</vt:lpstr>
      <vt:lpstr>Πού βρίσκεται</vt:lpstr>
      <vt:lpstr>Το όνομα του μνημείου</vt:lpstr>
      <vt:lpstr>Είδος μνημείου</vt:lpstr>
      <vt:lpstr>Ιστορία/πληροφορίες</vt:lpstr>
      <vt:lpstr>Κριτήρια με βάση τα οποία εγγράφηκε στον κατάλογο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Γιάννης Βασιλούδης</dc:creator>
  <cp:lastModifiedBy>user</cp:lastModifiedBy>
  <cp:revision>2</cp:revision>
  <dcterms:created xsi:type="dcterms:W3CDTF">2021-09-18T06:40:58Z</dcterms:created>
  <dcterms:modified xsi:type="dcterms:W3CDTF">2021-09-23T07:52:24Z</dcterms:modified>
</cp:coreProperties>
</file>